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88954-F475-0870-10AF-CEAAC04F8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096A0-371A-4BD0-EEEF-03D557427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8BF3E3-7F64-1059-6825-06BC27D2E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7C91E-DE4B-4FEF-BF8C-864278A0F9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079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21861-6727-9E69-0FBA-A74DDF105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96630-349F-F665-3823-9991CA7E9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DED586-4D70-8C9B-A8A6-A67BBF3E2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C4E8D-AD70-45F0-ABA0-D9138FC68B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288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C7A73-114C-0170-F293-1012EB806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305B4-1247-80B2-0134-577F6811F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74CD-6505-56FB-220C-57451E893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3CCA-75BB-487A-8A34-07BFCC2A18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785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744D0-A5A5-5DCE-C6F9-BC013A546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01356C-D1C4-FA3C-6751-BD4B5C335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222805-4FAB-E551-65DF-EC7FC8CF5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C8C2-8454-4B3E-BF93-1FDBDC5C5E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0086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74C4-6C42-218F-8B05-E165CBA1D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8F4D7-8965-2F7E-0EA2-13B8F3967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886BC-144F-457F-0757-72977B45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DB3FE-25B1-459D-B3AB-CBE6E5A13D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82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07EE0C-247C-8ED0-199E-F2466396B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8BE960-63FC-202E-B8D1-B210E7364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574485-D5AA-B18D-DFB7-A643699DC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A3BC9-B43A-48B6-8388-9C394384FF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11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FEE75F-5733-9897-CF2F-89A47E2ED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07E3D14-ADAE-09CD-35EB-D050A2BC1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0835E18-705C-0215-938A-CEC653CC6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802AC-9C41-49BE-9A01-48CF547457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915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DAA204A-0012-F786-0B53-86A9EE702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75CEBA2-2F67-2F83-D58D-FD483511D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7A331C6-C928-9DD2-50CE-AA99643B2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5ED56-EDB6-4544-98DD-E70A97C21B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994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7BC7BF-0D62-49AF-0430-3D8FFEED1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C7847D-33C9-7FDD-06BB-18FC9C2EF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9700D9-99F3-B97E-9E54-B34E862AE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BEC3B-33D0-4E82-A294-029D9DFA0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7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CB95E9-FDED-AF0B-91ED-3D55F031F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BCC25C-AC43-99AB-31B2-8922D3A2E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AB65EF-BFA8-DB4C-3FDB-3F0E01FFE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D9974-78CD-4AB0-91B8-C2AD101E7C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756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5F42AF-73E5-E2D8-7236-FA365927D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261E4B-DEEC-19F3-AF56-7EF488943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B79737D-14BC-A249-3AC5-1CE5FBE75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64341-3F15-4B6B-8F27-79FC41644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996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27E098E-C18E-16C6-9F7E-FE754D5F45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CF86687-B2D3-E256-3FF9-658194DF1C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22EB9-B21B-3EA0-1FDB-2284A28CD7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3B3DA5-DD11-0358-1EF5-A4199EB781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798EB-A184-1054-C75B-021312253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7D021C-8A47-450C-AA7A-9C0DA06959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371B0793-AF87-3094-5135-639FD13C8B8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7306" y="1544637"/>
            <a:ext cx="9577388" cy="37687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If on my soul a trace of sin </a:t>
            </a:r>
            <a:r>
              <a:rPr lang="en-AU" altLang="en-US" sz="4000" dirty="0" err="1">
                <a:cs typeface="Times New Roman" panose="02020603050405020304" pitchFamily="18" charset="0"/>
              </a:rPr>
              <a:t>remaineth</a:t>
            </a:r>
            <a:r>
              <a:rPr lang="en-AU" altLang="en-US" sz="4000" dirty="0">
                <a:cs typeface="Times New Roman" panose="02020603050405020304" pitchFamily="18" charset="0"/>
              </a:rPr>
              <a:t>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If on my hands a stain may yet be seen;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If one dark thought a wearied mind </a:t>
            </a:r>
            <a:r>
              <a:rPr lang="en-AU" altLang="en-US" sz="4000" dirty="0" err="1">
                <a:cs typeface="Times New Roman" panose="02020603050405020304" pitchFamily="18" charset="0"/>
              </a:rPr>
              <a:t>retaineth</a:t>
            </a:r>
            <a:r>
              <a:rPr lang="en-AU" altLang="en-US" sz="4000" dirty="0">
                <a:cs typeface="Times New Roman" panose="02020603050405020304" pitchFamily="18" charset="0"/>
              </a:rPr>
              <a:t>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O wash me, Lord, till every part be clean.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CA794C2-1104-1C2B-4A88-BE16642553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041400"/>
            <a:ext cx="8928100" cy="4775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For I would live that men may see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	thyself in me,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would in faith ascend thy holy hill,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with my thoughts in tune with 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	thy divinity,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Would learn how best to do thy holy will.</a:t>
            </a:r>
          </a:p>
        </p:txBody>
      </p:sp>
      <p:sp>
        <p:nvSpPr>
          <p:cNvPr id="3075" name="TextBox 5">
            <a:extLst>
              <a:ext uri="{FF2B5EF4-FFF2-40B4-BE49-F238E27FC236}">
                <a16:creationId xmlns:a16="http://schemas.microsoft.com/office/drawing/2014/main" id="{FCB4C67B-0184-9FB0-B52C-A9A254BBA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16600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2450746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Archibald Raymond Wiggins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1987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133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3</cp:revision>
  <dcterms:created xsi:type="dcterms:W3CDTF">2000-06-15T08:07:37Z</dcterms:created>
  <dcterms:modified xsi:type="dcterms:W3CDTF">2023-08-02T05:10:27Z</dcterms:modified>
</cp:coreProperties>
</file>